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56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421CD-B11D-468B-8D5E-4115E946BAE8}" type="datetimeFigureOut">
              <a:rPr lang="en-GB" smtClean="0"/>
              <a:pPr/>
              <a:t>25/10/2012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800C9-601E-44C7-8156-7414785815B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421CD-B11D-468B-8D5E-4115E946BAE8}" type="datetimeFigureOut">
              <a:rPr lang="en-GB" smtClean="0"/>
              <a:pPr/>
              <a:t>25/10/2012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800C9-601E-44C7-8156-7414785815B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421CD-B11D-468B-8D5E-4115E946BAE8}" type="datetimeFigureOut">
              <a:rPr lang="en-GB" smtClean="0"/>
              <a:pPr/>
              <a:t>25/10/2012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800C9-601E-44C7-8156-7414785815B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421CD-B11D-468B-8D5E-4115E946BAE8}" type="datetimeFigureOut">
              <a:rPr lang="en-GB" smtClean="0"/>
              <a:pPr/>
              <a:t>25/10/2012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800C9-601E-44C7-8156-7414785815B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421CD-B11D-468B-8D5E-4115E946BAE8}" type="datetimeFigureOut">
              <a:rPr lang="en-GB" smtClean="0"/>
              <a:pPr/>
              <a:t>25/10/2012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800C9-601E-44C7-8156-7414785815B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421CD-B11D-468B-8D5E-4115E946BAE8}" type="datetimeFigureOut">
              <a:rPr lang="en-GB" smtClean="0"/>
              <a:pPr/>
              <a:t>25/10/2012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800C9-601E-44C7-8156-7414785815B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421CD-B11D-468B-8D5E-4115E946BAE8}" type="datetimeFigureOut">
              <a:rPr lang="en-GB" smtClean="0"/>
              <a:pPr/>
              <a:t>25/10/2012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800C9-601E-44C7-8156-7414785815B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421CD-B11D-468B-8D5E-4115E946BAE8}" type="datetimeFigureOut">
              <a:rPr lang="en-GB" smtClean="0"/>
              <a:pPr/>
              <a:t>25/10/2012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800C9-601E-44C7-8156-7414785815B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421CD-B11D-468B-8D5E-4115E946BAE8}" type="datetimeFigureOut">
              <a:rPr lang="en-GB" smtClean="0"/>
              <a:pPr/>
              <a:t>25/10/2012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800C9-601E-44C7-8156-7414785815B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421CD-B11D-468B-8D5E-4115E946BAE8}" type="datetimeFigureOut">
              <a:rPr lang="en-GB" smtClean="0"/>
              <a:pPr/>
              <a:t>25/10/2012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800C9-601E-44C7-8156-7414785815B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421CD-B11D-468B-8D5E-4115E946BAE8}" type="datetimeFigureOut">
              <a:rPr lang="en-GB" smtClean="0"/>
              <a:pPr/>
              <a:t>25/10/2012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800C9-601E-44C7-8156-7414785815B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421CD-B11D-468B-8D5E-4115E946BAE8}" type="datetimeFigureOut">
              <a:rPr lang="en-GB" smtClean="0"/>
              <a:pPr/>
              <a:t>25/10/2012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800C9-601E-44C7-8156-7414785815B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51670"/>
            <a:ext cx="9144000" cy="1102519"/>
          </a:xfrm>
        </p:spPr>
        <p:txBody>
          <a:bodyPr>
            <a:noAutofit/>
          </a:bodyPr>
          <a:lstStyle/>
          <a:p>
            <a:r>
              <a:rPr lang="en-GB" sz="5400" dirty="0" smtClean="0">
                <a:solidFill>
                  <a:schemeClr val="bg1"/>
                </a:solidFill>
                <a:latin typeface="28 Days Later" pitchFamily="34" charset="0"/>
              </a:rPr>
              <a:t>BRITISH</a:t>
            </a:r>
            <a:br>
              <a:rPr lang="en-GB" sz="5400" dirty="0" smtClean="0">
                <a:solidFill>
                  <a:schemeClr val="bg1"/>
                </a:solidFill>
                <a:latin typeface="28 Days Later" pitchFamily="34" charset="0"/>
              </a:rPr>
            </a:br>
            <a:r>
              <a:rPr lang="en-GB" sz="5400" dirty="0" smtClean="0">
                <a:solidFill>
                  <a:schemeClr val="bg1"/>
                </a:solidFill>
                <a:latin typeface="28 Days Later" pitchFamily="34" charset="0"/>
              </a:rPr>
              <a:t>INDEPENDENT MOVIE</a:t>
            </a:r>
            <a:r>
              <a:rPr lang="en-GB" sz="5400" dirty="0" smtClean="0">
                <a:solidFill>
                  <a:srgbClr val="C00000"/>
                </a:solidFill>
                <a:latin typeface="28 Days Later" pitchFamily="34" charset="0"/>
              </a:rPr>
              <a:t/>
            </a:r>
            <a:br>
              <a:rPr lang="en-GB" sz="5400" dirty="0" smtClean="0">
                <a:solidFill>
                  <a:srgbClr val="C00000"/>
                </a:solidFill>
                <a:latin typeface="28 Days Later" pitchFamily="34" charset="0"/>
              </a:rPr>
            </a:br>
            <a:r>
              <a:rPr lang="en-GB" sz="5400" dirty="0" smtClean="0">
                <a:solidFill>
                  <a:srgbClr val="C00000"/>
                </a:solidFill>
                <a:latin typeface="28 Days Later" pitchFamily="34" charset="0"/>
              </a:rPr>
              <a:t> </a:t>
            </a:r>
            <a:r>
              <a:rPr lang="en-GB" sz="2800" dirty="0" smtClean="0">
                <a:solidFill>
                  <a:srgbClr val="C00000"/>
                </a:solidFill>
                <a:latin typeface="28 Days Later" pitchFamily="34" charset="0"/>
              </a:rPr>
              <a:t>JACK BELL</a:t>
            </a:r>
            <a:endParaRPr lang="en-GB" sz="5400" dirty="0">
              <a:solidFill>
                <a:srgbClr val="C00000"/>
              </a:solidFill>
              <a:latin typeface="28 Days Later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51520" y="1851670"/>
            <a:ext cx="864096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8 Days Later" pitchFamily="34" charset="0"/>
                <a:ea typeface="+mj-ea"/>
                <a:cs typeface="+mj-cs"/>
              </a:rPr>
              <a:t>CREEP</a:t>
            </a:r>
          </a:p>
          <a:p>
            <a:pPr lvl="0" algn="ctr">
              <a:spcBef>
                <a:spcPct val="0"/>
              </a:spcBef>
            </a:pPr>
            <a:r>
              <a:rPr lang="en-GB" dirty="0" smtClean="0">
                <a:solidFill>
                  <a:schemeClr val="bg1"/>
                </a:solidFill>
                <a:latin typeface="28 Days Later" pitchFamily="34" charset="0"/>
              </a:rPr>
              <a:t>CREEP IS A 2004 British horror film about a woman who gets locked in overnight on the London Underground and finds herself being stalked by a hideously deformed killer living in the sewers below. The film was first shown at the Frankfurt Fantasy </a:t>
            </a:r>
            <a:r>
              <a:rPr lang="en-GB" dirty="0" err="1" smtClean="0">
                <a:solidFill>
                  <a:schemeClr val="bg1"/>
                </a:solidFill>
                <a:latin typeface="28 Days Later" pitchFamily="34" charset="0"/>
              </a:rPr>
              <a:t>Filmfest</a:t>
            </a:r>
            <a:r>
              <a:rPr lang="en-GB" dirty="0" smtClean="0">
                <a:solidFill>
                  <a:schemeClr val="bg1"/>
                </a:solidFill>
                <a:latin typeface="28 Days Later" pitchFamily="34" charset="0"/>
              </a:rPr>
              <a:t> in Germany on 10 August 2004. </a:t>
            </a:r>
            <a:endParaRPr kumimoji="0" lang="en-GB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28 Days Later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31640" y="1419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51520" y="339502"/>
            <a:ext cx="3456384" cy="43924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5400" dirty="0" smtClean="0">
                <a:solidFill>
                  <a:schemeClr val="bg1"/>
                </a:solidFill>
                <a:latin typeface="28 Days Later" pitchFamily="34" charset="0"/>
                <a:ea typeface="+mj-ea"/>
                <a:cs typeface="+mj-cs"/>
              </a:rPr>
              <a:t>Production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dirty="0" smtClean="0">
                <a:solidFill>
                  <a:schemeClr val="bg1"/>
                </a:solidFill>
                <a:latin typeface="28 Days Later" pitchFamily="34" charset="0"/>
                <a:ea typeface="+mj-ea"/>
                <a:cs typeface="+mj-cs"/>
              </a:rPr>
              <a:t>Director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8 Days Later" pitchFamily="34" charset="0"/>
                <a:ea typeface="+mj-ea"/>
                <a:cs typeface="+mj-cs"/>
              </a:rPr>
              <a:t>Christopher Smith</a:t>
            </a:r>
          </a:p>
          <a:p>
            <a:pPr lvl="0">
              <a:spcBef>
                <a:spcPct val="0"/>
              </a:spcBef>
              <a:defRPr/>
            </a:pPr>
            <a:r>
              <a:rPr lang="en-GB" sz="1600" dirty="0" smtClean="0">
                <a:solidFill>
                  <a:schemeClr val="bg1"/>
                </a:solidFill>
                <a:latin typeface="28 Days Later" pitchFamily="34" charset="0"/>
              </a:rPr>
              <a:t>Produced by</a:t>
            </a:r>
          </a:p>
          <a:p>
            <a:pPr lvl="0">
              <a:spcBef>
                <a:spcPct val="0"/>
              </a:spcBef>
              <a:defRPr/>
            </a:pP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Julie </a:t>
            </a: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Baines</a:t>
            </a:r>
            <a:b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</a:b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Martin </a:t>
            </a:r>
            <a:r>
              <a:rPr lang="en-GB" sz="1600" dirty="0" err="1" smtClean="0">
                <a:solidFill>
                  <a:srgbClr val="C00000"/>
                </a:solidFill>
                <a:latin typeface="28 Days Later" pitchFamily="34" charset="0"/>
              </a:rPr>
              <a:t>Hagemann</a:t>
            </a: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/>
            </a:r>
            <a:b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</a:b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Barry Hanson</a:t>
            </a:r>
            <a:b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</a:b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Robert Jones</a:t>
            </a:r>
            <a:b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</a:b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Kai </a:t>
            </a:r>
            <a:r>
              <a:rPr lang="en-GB" sz="1600" dirty="0" err="1" smtClean="0">
                <a:solidFill>
                  <a:srgbClr val="C00000"/>
                </a:solidFill>
                <a:latin typeface="28 Days Later" pitchFamily="34" charset="0"/>
              </a:rPr>
              <a:t>Künnemann</a:t>
            </a: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/>
            </a:r>
            <a:b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</a:b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Jason </a:t>
            </a:r>
            <a:r>
              <a:rPr lang="en-GB" sz="1600" dirty="0" err="1" smtClean="0">
                <a:solidFill>
                  <a:srgbClr val="C00000"/>
                </a:solidFill>
                <a:latin typeface="28 Days Later" pitchFamily="34" charset="0"/>
              </a:rPr>
              <a:t>Newmark</a:t>
            </a: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 </a:t>
            </a:r>
            <a:endParaRPr lang="en-GB" sz="1600" dirty="0" smtClean="0">
              <a:solidFill>
                <a:srgbClr val="C00000"/>
              </a:solidFill>
              <a:latin typeface="28 Days Later" pitchFamily="34" charset="0"/>
            </a:endParaRPr>
          </a:p>
          <a:p>
            <a:pPr lvl="0">
              <a:spcBef>
                <a:spcPct val="0"/>
              </a:spcBef>
              <a:defRPr/>
            </a:pP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Kate </a:t>
            </a:r>
            <a:r>
              <a:rPr lang="en-GB" sz="1600" dirty="0" err="1" smtClean="0">
                <a:solidFill>
                  <a:srgbClr val="C00000"/>
                </a:solidFill>
                <a:latin typeface="28 Days Later" pitchFamily="34" charset="0"/>
              </a:rPr>
              <a:t>EvansStudio</a:t>
            </a: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 </a:t>
            </a:r>
          </a:p>
          <a:p>
            <a:pPr lvl="0">
              <a:spcBef>
                <a:spcPct val="0"/>
              </a:spcBef>
              <a:defRPr/>
            </a:pPr>
            <a:r>
              <a:rPr lang="en-GB" sz="1600" dirty="0" smtClean="0">
                <a:solidFill>
                  <a:schemeClr val="bg1"/>
                </a:solidFill>
                <a:latin typeface="28 Days Later" pitchFamily="34" charset="0"/>
              </a:rPr>
              <a:t>Film Studio</a:t>
            </a:r>
          </a:p>
          <a:p>
            <a:pPr lvl="0">
              <a:spcBef>
                <a:spcPct val="0"/>
              </a:spcBef>
              <a:defRPr/>
            </a:pP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UK </a:t>
            </a: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Film Council</a:t>
            </a:r>
            <a:b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</a:br>
            <a:r>
              <a:rPr lang="en-GB" sz="1600" dirty="0" err="1" smtClean="0">
                <a:solidFill>
                  <a:srgbClr val="C00000"/>
                </a:solidFill>
                <a:latin typeface="28 Days Later" pitchFamily="34" charset="0"/>
              </a:rPr>
              <a:t>Filmstiftung</a:t>
            </a: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 NRW</a:t>
            </a:r>
            <a:b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</a:b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Dan Films</a:t>
            </a:r>
            <a:b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</a:b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Zero West </a:t>
            </a:r>
            <a:endParaRPr kumimoji="0" lang="en-GB" sz="16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28 Days Later" pitchFamily="34" charset="0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15816" y="1203598"/>
            <a:ext cx="32403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bg1"/>
                </a:solidFill>
                <a:latin typeface="28 Days Later" pitchFamily="34" charset="0"/>
              </a:rPr>
              <a:t>Stars</a:t>
            </a:r>
          </a:p>
          <a:p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Franka </a:t>
            </a:r>
            <a:r>
              <a:rPr lang="en-GB" sz="1600" dirty="0" err="1" smtClean="0">
                <a:solidFill>
                  <a:srgbClr val="C00000"/>
                </a:solidFill>
                <a:latin typeface="28 Days Later" pitchFamily="34" charset="0"/>
              </a:rPr>
              <a:t>Potente</a:t>
            </a: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/>
            </a:r>
            <a:b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</a:b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Ken Campbell</a:t>
            </a:r>
            <a:b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</a:b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Vas Blackwood</a:t>
            </a:r>
            <a:b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</a:b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Jeremy </a:t>
            </a: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Sheffield</a:t>
            </a:r>
          </a:p>
          <a:p>
            <a:r>
              <a:rPr lang="en-GB" sz="1600" dirty="0" smtClean="0">
                <a:solidFill>
                  <a:schemeClr val="bg1"/>
                </a:solidFill>
                <a:latin typeface="28 Days Later" pitchFamily="34" charset="0"/>
              </a:rPr>
              <a:t>Release Date</a:t>
            </a:r>
          </a:p>
          <a:p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10</a:t>
            </a:r>
            <a:r>
              <a:rPr lang="en-GB" sz="1600" baseline="30000" dirty="0" smtClean="0">
                <a:solidFill>
                  <a:srgbClr val="C00000"/>
                </a:solidFill>
                <a:latin typeface="28 Days Later" pitchFamily="34" charset="0"/>
              </a:rPr>
              <a:t>th</a:t>
            </a: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 August 2004</a:t>
            </a:r>
          </a:p>
          <a:p>
            <a:r>
              <a:rPr lang="en-GB" sz="1600" dirty="0" smtClean="0">
                <a:solidFill>
                  <a:schemeClr val="bg1"/>
                </a:solidFill>
                <a:latin typeface="28 Days Later" pitchFamily="34" charset="0"/>
              </a:rPr>
              <a:t>Running Time</a:t>
            </a:r>
          </a:p>
          <a:p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81 Minutes </a:t>
            </a:r>
          </a:p>
          <a:p>
            <a:r>
              <a:rPr lang="en-GB" sz="1600" dirty="0" smtClean="0">
                <a:solidFill>
                  <a:schemeClr val="bg1"/>
                </a:solidFill>
                <a:latin typeface="28 Days Later" pitchFamily="34" charset="0"/>
              </a:rPr>
              <a:t>Country of Production</a:t>
            </a:r>
          </a:p>
          <a:p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United Kingdom and Germany</a:t>
            </a:r>
          </a:p>
          <a:p>
            <a:r>
              <a:rPr lang="en-GB" sz="1600" dirty="0" smtClean="0">
                <a:solidFill>
                  <a:schemeClr val="bg1"/>
                </a:solidFill>
                <a:latin typeface="28 Days Later" pitchFamily="34" charset="0"/>
              </a:rPr>
              <a:t>Language</a:t>
            </a:r>
          </a:p>
          <a:p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English</a:t>
            </a:r>
          </a:p>
          <a:p>
            <a:endParaRPr lang="en-GB" sz="1600" dirty="0">
              <a:solidFill>
                <a:srgbClr val="C00000"/>
              </a:solidFill>
              <a:latin typeface="28 Days Later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24128" y="1203598"/>
            <a:ext cx="32403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bg1"/>
                </a:solidFill>
                <a:latin typeface="28 Days Later" pitchFamily="34" charset="0"/>
              </a:rPr>
              <a:t>Box Office</a:t>
            </a:r>
          </a:p>
          <a:p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£</a:t>
            </a:r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1,728,375</a:t>
            </a:r>
          </a:p>
          <a:p>
            <a:r>
              <a:rPr lang="en-GB" sz="1600" dirty="0" smtClean="0">
                <a:solidFill>
                  <a:schemeClr val="bg1"/>
                </a:solidFill>
                <a:latin typeface="28 Days Later" pitchFamily="34" charset="0"/>
              </a:rPr>
              <a:t>How was it funded</a:t>
            </a:r>
          </a:p>
          <a:p>
            <a:r>
              <a:rPr lang="en-GB" sz="1600" dirty="0" smtClean="0">
                <a:solidFill>
                  <a:srgbClr val="C00000"/>
                </a:solidFill>
                <a:latin typeface="28 Days Later" pitchFamily="34" charset="0"/>
              </a:rPr>
              <a:t>It was funded by a number of different bodies such as UK Film Council and the national lottery</a:t>
            </a:r>
          </a:p>
          <a:p>
            <a:endParaRPr lang="en-GB" sz="1600" dirty="0" smtClean="0">
              <a:solidFill>
                <a:srgbClr val="C00000"/>
              </a:solidFill>
              <a:latin typeface="28 Days Later" pitchFamily="34" charset="0"/>
            </a:endParaRPr>
          </a:p>
          <a:p>
            <a:endParaRPr lang="en-GB" sz="1600" dirty="0" smtClean="0">
              <a:solidFill>
                <a:srgbClr val="C00000"/>
              </a:solidFill>
              <a:latin typeface="28 Days Later" pitchFamily="34" charset="0"/>
            </a:endParaRPr>
          </a:p>
          <a:p>
            <a:endParaRPr lang="en-GB" sz="1600" dirty="0">
              <a:solidFill>
                <a:schemeClr val="bg1"/>
              </a:solidFill>
              <a:latin typeface="28 Days Later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51520" y="339502"/>
            <a:ext cx="7992888" cy="43924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5400" dirty="0" smtClean="0">
                <a:solidFill>
                  <a:schemeClr val="bg1"/>
                </a:solidFill>
                <a:latin typeface="28 Days Later" pitchFamily="34" charset="0"/>
                <a:ea typeface="+mj-ea"/>
                <a:cs typeface="+mj-cs"/>
              </a:rPr>
              <a:t>Distribution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 smtClean="0">
              <a:solidFill>
                <a:schemeClr val="bg1"/>
              </a:solidFill>
              <a:latin typeface="28 Days Later" pitchFamily="34" charset="0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solidFill>
                  <a:schemeClr val="bg1"/>
                </a:solidFill>
                <a:latin typeface="28 Days Later" pitchFamily="34" charset="0"/>
                <a:ea typeface="+mj-ea"/>
                <a:cs typeface="+mj-cs"/>
              </a:rPr>
              <a:t>Where was the film released?</a:t>
            </a:r>
          </a:p>
          <a:p>
            <a:pPr lvl="0">
              <a:spcBef>
                <a:spcPct val="0"/>
              </a:spcBef>
              <a:defRPr/>
            </a:pPr>
            <a:r>
              <a:rPr lang="en-GB" dirty="0" smtClean="0">
                <a:solidFill>
                  <a:srgbClr val="C00000"/>
                </a:solidFill>
                <a:latin typeface="28 Days Later" pitchFamily="34" charset="0"/>
                <a:ea typeface="+mj-ea"/>
                <a:cs typeface="+mj-cs"/>
              </a:rPr>
              <a:t>The film was first released at </a:t>
            </a:r>
            <a:r>
              <a:rPr lang="en-GB" dirty="0" smtClean="0">
                <a:solidFill>
                  <a:srgbClr val="C00000"/>
                </a:solidFill>
                <a:latin typeface="28 Days Later" pitchFamily="34" charset="0"/>
              </a:rPr>
              <a:t>Frankfurt </a:t>
            </a:r>
            <a:r>
              <a:rPr lang="en-GB" dirty="0" smtClean="0">
                <a:solidFill>
                  <a:srgbClr val="C00000"/>
                </a:solidFill>
                <a:latin typeface="28 Days Later" pitchFamily="34" charset="0"/>
              </a:rPr>
              <a:t>Fantasy </a:t>
            </a:r>
            <a:r>
              <a:rPr lang="en-GB" dirty="0" err="1" smtClean="0">
                <a:solidFill>
                  <a:srgbClr val="C00000"/>
                </a:solidFill>
                <a:latin typeface="28 Days Later" pitchFamily="34" charset="0"/>
              </a:rPr>
              <a:t>Filmfest</a:t>
            </a:r>
            <a:r>
              <a:rPr lang="en-GB" dirty="0" smtClean="0">
                <a:solidFill>
                  <a:srgbClr val="C00000"/>
                </a:solidFill>
                <a:latin typeface="28 Days Later" pitchFamily="34" charset="0"/>
              </a:rPr>
              <a:t> on 10</a:t>
            </a:r>
            <a:r>
              <a:rPr lang="en-GB" baseline="30000" dirty="0" smtClean="0">
                <a:solidFill>
                  <a:srgbClr val="C00000"/>
                </a:solidFill>
                <a:latin typeface="28 Days Later" pitchFamily="34" charset="0"/>
              </a:rPr>
              <a:t>th</a:t>
            </a:r>
            <a:r>
              <a:rPr lang="en-GB" dirty="0" smtClean="0">
                <a:solidFill>
                  <a:srgbClr val="C00000"/>
                </a:solidFill>
                <a:latin typeface="28 Days Later" pitchFamily="34" charset="0"/>
              </a:rPr>
              <a:t> August 2004</a:t>
            </a:r>
          </a:p>
          <a:p>
            <a:pPr lvl="0">
              <a:spcBef>
                <a:spcPct val="0"/>
              </a:spcBef>
              <a:defRPr/>
            </a:pPr>
            <a:endParaRPr lang="en-GB" dirty="0" smtClean="0">
              <a:solidFill>
                <a:schemeClr val="bg1"/>
              </a:solidFill>
              <a:latin typeface="28 Days Later" pitchFamily="34" charset="0"/>
              <a:ea typeface="+mj-ea"/>
              <a:cs typeface="+mj-cs"/>
            </a:endParaRPr>
          </a:p>
          <a:p>
            <a:pPr lvl="0">
              <a:spcBef>
                <a:spcPct val="0"/>
              </a:spcBef>
              <a:defRPr/>
            </a:pPr>
            <a:r>
              <a:rPr lang="en-GB" dirty="0" smtClean="0">
                <a:solidFill>
                  <a:schemeClr val="bg1"/>
                </a:solidFill>
                <a:latin typeface="28 Days Later" pitchFamily="34" charset="0"/>
                <a:ea typeface="+mj-ea"/>
                <a:cs typeface="+mj-cs"/>
              </a:rPr>
              <a:t>What marketing strategies were used to promote the film</a:t>
            </a:r>
          </a:p>
          <a:p>
            <a:pPr lvl="0">
              <a:spcBef>
                <a:spcPct val="0"/>
              </a:spcBef>
              <a:defRPr/>
            </a:pPr>
            <a:r>
              <a:rPr lang="en-GB" dirty="0" smtClean="0">
                <a:solidFill>
                  <a:srgbClr val="C00000"/>
                </a:solidFill>
                <a:latin typeface="28 Days Later" pitchFamily="34" charset="0"/>
                <a:ea typeface="+mj-ea"/>
                <a:cs typeface="+mj-cs"/>
              </a:rPr>
              <a:t>There was a movie trailer produced in time fore the release date of the film</a:t>
            </a:r>
          </a:p>
          <a:p>
            <a:pPr lvl="0">
              <a:spcBef>
                <a:spcPct val="0"/>
              </a:spcBef>
              <a:defRPr/>
            </a:pPr>
            <a:endParaRPr lang="en-GB" dirty="0" smtClean="0">
              <a:solidFill>
                <a:schemeClr val="bg1"/>
              </a:solidFill>
              <a:latin typeface="28 Days Later" pitchFamily="34" charset="0"/>
              <a:ea typeface="+mj-ea"/>
              <a:cs typeface="+mj-cs"/>
            </a:endParaRPr>
          </a:p>
          <a:p>
            <a:pPr lvl="0">
              <a:spcBef>
                <a:spcPct val="0"/>
              </a:spcBef>
              <a:defRPr/>
            </a:pPr>
            <a:r>
              <a:rPr lang="en-GB" dirty="0" smtClean="0">
                <a:solidFill>
                  <a:schemeClr val="bg1"/>
                </a:solidFill>
                <a:latin typeface="28 Days Later" pitchFamily="34" charset="0"/>
                <a:ea typeface="+mj-ea"/>
                <a:cs typeface="+mj-cs"/>
              </a:rPr>
              <a:t>What was the feedback of the film?</a:t>
            </a:r>
          </a:p>
          <a:p>
            <a:pPr lvl="0">
              <a:spcBef>
                <a:spcPct val="0"/>
              </a:spcBef>
              <a:defRPr/>
            </a:pPr>
            <a:r>
              <a:rPr lang="en-GB" dirty="0" smtClean="0">
                <a:solidFill>
                  <a:srgbClr val="C00000"/>
                </a:solidFill>
                <a:latin typeface="28 Days Later" pitchFamily="34" charset="0"/>
                <a:ea typeface="+mj-ea"/>
                <a:cs typeface="+mj-cs"/>
              </a:rPr>
              <a:t>The overall feedback of the film was quite poor from critics and holds a 46 percent rating on the movie reviewing site rotten tomatoes</a:t>
            </a:r>
            <a:endParaRPr lang="en-GB" dirty="0" smtClean="0">
              <a:solidFill>
                <a:srgbClr val="C00000"/>
              </a:solidFill>
              <a:latin typeface="28 Days Later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51520" y="339502"/>
            <a:ext cx="7992888" cy="43924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5400" dirty="0" smtClean="0">
                <a:solidFill>
                  <a:schemeClr val="bg1"/>
                </a:solidFill>
                <a:latin typeface="28 Days Later" pitchFamily="34" charset="0"/>
                <a:ea typeface="+mj-ea"/>
                <a:cs typeface="+mj-cs"/>
              </a:rPr>
              <a:t>Exhibition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mtClean="0">
              <a:solidFill>
                <a:schemeClr val="bg1"/>
              </a:solidFill>
              <a:latin typeface="28 Days Later" pitchFamily="34" charset="0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mtClean="0">
                <a:solidFill>
                  <a:schemeClr val="bg1"/>
                </a:solidFill>
                <a:latin typeface="28 Days Later" pitchFamily="34" charset="0"/>
                <a:ea typeface="+mj-ea"/>
                <a:cs typeface="+mj-cs"/>
              </a:rPr>
              <a:t>What </a:t>
            </a:r>
            <a:r>
              <a:rPr lang="en-GB" dirty="0" err="1" smtClean="0">
                <a:solidFill>
                  <a:schemeClr val="bg1"/>
                </a:solidFill>
                <a:latin typeface="28 Days Later" pitchFamily="34" charset="0"/>
                <a:ea typeface="+mj-ea"/>
                <a:cs typeface="+mj-cs"/>
              </a:rPr>
              <a:t>countires</a:t>
            </a:r>
            <a:r>
              <a:rPr lang="en-GB" dirty="0" smtClean="0">
                <a:solidFill>
                  <a:schemeClr val="bg1"/>
                </a:solidFill>
                <a:latin typeface="28 Days Later" pitchFamily="34" charset="0"/>
                <a:ea typeface="+mj-ea"/>
                <a:cs typeface="+mj-cs"/>
              </a:rPr>
              <a:t> was the film released in?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solidFill>
                  <a:srgbClr val="C00000"/>
                </a:solidFill>
                <a:latin typeface="28 Days Later" pitchFamily="34" charset="0"/>
                <a:ea typeface="+mj-ea"/>
                <a:cs typeface="+mj-cs"/>
              </a:rPr>
              <a:t>The film was first ever played and watched in </a:t>
            </a:r>
            <a:r>
              <a:rPr lang="en-GB" dirty="0" err="1" smtClean="0">
                <a:solidFill>
                  <a:srgbClr val="C00000"/>
                </a:solidFill>
                <a:latin typeface="28 Days Later" pitchFamily="34" charset="0"/>
                <a:ea typeface="+mj-ea"/>
                <a:cs typeface="+mj-cs"/>
              </a:rPr>
              <a:t>frankfurt</a:t>
            </a:r>
            <a:r>
              <a:rPr lang="en-GB" dirty="0" smtClean="0">
                <a:solidFill>
                  <a:srgbClr val="C00000"/>
                </a:solidFill>
                <a:latin typeface="28 Days Later" pitchFamily="34" charset="0"/>
                <a:ea typeface="+mj-ea"/>
                <a:cs typeface="+mj-cs"/>
              </a:rPr>
              <a:t>, </a:t>
            </a:r>
            <a:r>
              <a:rPr lang="en-GB" dirty="0" err="1" smtClean="0">
                <a:solidFill>
                  <a:srgbClr val="C00000"/>
                </a:solidFill>
                <a:latin typeface="28 Days Later" pitchFamily="34" charset="0"/>
                <a:ea typeface="+mj-ea"/>
                <a:cs typeface="+mj-cs"/>
              </a:rPr>
              <a:t>germany</a:t>
            </a:r>
            <a:r>
              <a:rPr lang="en-GB" dirty="0" smtClean="0">
                <a:solidFill>
                  <a:srgbClr val="C00000"/>
                </a:solidFill>
                <a:latin typeface="28 Days Later" pitchFamily="34" charset="0"/>
                <a:ea typeface="+mj-ea"/>
                <a:cs typeface="+mj-cs"/>
              </a:rPr>
              <a:t> but was initially released only in the United kingdom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150</Words>
  <Application>Microsoft Office PowerPoint</Application>
  <PresentationFormat>On-screen Show (16:9)</PresentationFormat>
  <Paragraphs>40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BRITISH INDEPENDENT MOVIE  JACK BELL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BRITISH INDEPENDENT MOVIE  JACK BELL</dc:title>
  <dc:creator>Jack</dc:creator>
  <cp:lastModifiedBy>Jack</cp:lastModifiedBy>
  <cp:revision>8</cp:revision>
  <dcterms:created xsi:type="dcterms:W3CDTF">2012-10-25T17:01:12Z</dcterms:created>
  <dcterms:modified xsi:type="dcterms:W3CDTF">2012-10-25T18:27:12Z</dcterms:modified>
</cp:coreProperties>
</file>