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80" d="100"/>
          <a:sy n="180" d="100"/>
        </p:scale>
        <p:origin x="-392" y="-15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GB" smtClean="0"/>
              <a:t>Click to edit Master title style</a:t>
            </a:r>
            <a:endParaRPr kumimoji="0"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30" name="Date Placeholder 29"/>
          <p:cNvSpPr>
            <a:spLocks noGrp="1"/>
          </p:cNvSpPr>
          <p:nvPr>
            <p:ph type="dt" sz="half" idx="10"/>
          </p:nvPr>
        </p:nvSpPr>
        <p:spPr/>
        <p:txBody>
          <a:bodyPr/>
          <a:lstStyle/>
          <a:p>
            <a:fld id="{CA2D8761-CC43-5442-85E2-ABFEEAD34E6D}" type="datetimeFigureOut">
              <a:rPr lang="en-US" smtClean="0"/>
              <a:pPr/>
              <a:t>10/16/13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689F034-0205-6D4A-9541-57389F7268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CA2D8761-CC43-5442-85E2-ABFEEAD34E6D}"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CA2D8761-CC43-5442-85E2-ABFEEAD34E6D}"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CA2D8761-CC43-5442-85E2-ABFEEAD34E6D}"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CA2D8761-CC43-5442-85E2-ABFEEAD34E6D}"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9F034-0205-6D4A-9541-57389F7268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CA2D8761-CC43-5442-85E2-ABFEEAD34E6D}" type="datetimeFigureOut">
              <a:rPr lang="en-US" smtClean="0"/>
              <a:pPr/>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CA2D8761-CC43-5442-85E2-ABFEEAD34E6D}" type="datetimeFigureOut">
              <a:rPr lang="en-US" smtClean="0"/>
              <a:pPr/>
              <a:t>10/16/13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r>
              <a:rPr kumimoji="0" lang="en-GB" smtClean="0"/>
              <a:t>Click to edit Master title style</a:t>
            </a:r>
            <a:endParaRPr kumimoji="0" lang="en-US"/>
          </a:p>
        </p:txBody>
      </p:sp>
      <p:sp>
        <p:nvSpPr>
          <p:cNvPr id="7" name="Date Placeholder 6"/>
          <p:cNvSpPr>
            <a:spLocks noGrp="1"/>
          </p:cNvSpPr>
          <p:nvPr>
            <p:ph type="dt" sz="half" idx="10"/>
          </p:nvPr>
        </p:nvSpPr>
        <p:spPr/>
        <p:txBody>
          <a:bodyPr/>
          <a:lstStyle/>
          <a:p>
            <a:fld id="{CA2D8761-CC43-5442-85E2-ABFEEAD34E6D}" type="datetimeFigureOut">
              <a:rPr lang="en-US" smtClean="0"/>
              <a:pPr/>
              <a:t>10/16/13</a:t>
            </a:fld>
            <a:endParaRPr lang="en-US"/>
          </a:p>
        </p:txBody>
      </p:sp>
      <p:sp>
        <p:nvSpPr>
          <p:cNvPr id="8" name="Slide Number Placeholder 7"/>
          <p:cNvSpPr>
            <a:spLocks noGrp="1"/>
          </p:cNvSpPr>
          <p:nvPr>
            <p:ph type="sldNum" sz="quarter" idx="11"/>
          </p:nvPr>
        </p:nvSpPr>
        <p:spPr/>
        <p:txBody>
          <a:bodyPr/>
          <a:lstStyle/>
          <a:p>
            <a:fld id="{F689F034-0205-6D4A-9541-57389F72683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D8761-CC43-5442-85E2-ABFEEAD34E6D}" type="datetimeFigureOut">
              <a:rPr lang="en-US" smtClean="0"/>
              <a:pPr/>
              <a:t>10/16/13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CA2D8761-CC43-5442-85E2-ABFEEAD34E6D}" type="datetimeFigureOut">
              <a:rPr lang="en-US" smtClean="0"/>
              <a:pPr/>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4816548"/>
            <a:ext cx="762000" cy="273844"/>
          </a:xfrm>
        </p:spPr>
        <p:txBody>
          <a:bodyPr/>
          <a:lstStyle/>
          <a:p>
            <a:fld id="{F689F034-0205-6D4A-9541-57389F7268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GB" smtClean="0"/>
              <a:t>Click icon to add picture</a:t>
            </a:r>
            <a:endParaRPr kumimoji="0" lang="en-US"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a:xfrm>
            <a:off x="457200" y="4816548"/>
            <a:ext cx="2133600" cy="273844"/>
          </a:xfrm>
        </p:spPr>
        <p:txBody>
          <a:bodyPr/>
          <a:lstStyle/>
          <a:p>
            <a:fld id="{CA2D8761-CC43-5442-85E2-ABFEEAD34E6D}" type="datetimeFigureOut">
              <a:rPr lang="en-US" smtClean="0"/>
              <a:pPr/>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9F034-0205-6D4A-9541-57389F7268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05979"/>
            <a:ext cx="7467600" cy="857250"/>
          </a:xfrm>
          <a:prstGeom prst="rect">
            <a:avLst/>
          </a:prstGeom>
        </p:spPr>
        <p:txBody>
          <a:bodyPr vert="horz" lIns="45720" rIns="45720" anchor="ctr">
            <a:normAutofit/>
          </a:bodyPr>
          <a:lstStyle/>
          <a:p>
            <a:r>
              <a:rPr kumimoji="0" lang="en-GB" smtClean="0"/>
              <a:t>Click to edit Master title style</a:t>
            </a:r>
            <a:endParaRPr kumimoji="0" lang="en-US"/>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0" name="Date Placeholder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CA2D8761-CC43-5442-85E2-ABFEEAD34E6D}" type="datetimeFigureOut">
              <a:rPr lang="en-US" smtClean="0"/>
              <a:pPr/>
              <a:t>10/16/13</a:t>
            </a:fld>
            <a:endParaRPr lang="en-US"/>
          </a:p>
        </p:txBody>
      </p:sp>
      <p:sp>
        <p:nvSpPr>
          <p:cNvPr id="22" name="Footer Placeholder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689F034-0205-6D4A-9541-57389F72683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67012" y="2071688"/>
            <a:ext cx="4922817" cy="646331"/>
          </a:xfrm>
          <a:prstGeom prst="rect">
            <a:avLst/>
          </a:prstGeom>
          <a:noFill/>
        </p:spPr>
        <p:txBody>
          <a:bodyPr wrap="none" rtlCol="0">
            <a:spAutoFit/>
          </a:bodyPr>
          <a:lstStyle/>
          <a:p>
            <a:pPr algn="ctr"/>
            <a:r>
              <a:rPr lang="en-US" sz="3600" dirty="0" smtClean="0"/>
              <a:t>Music Video Narratives</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4887" y="117929"/>
            <a:ext cx="5922790" cy="646331"/>
          </a:xfrm>
          <a:prstGeom prst="rect">
            <a:avLst/>
          </a:prstGeom>
          <a:noFill/>
        </p:spPr>
        <p:txBody>
          <a:bodyPr wrap="none" rtlCol="0">
            <a:spAutoFit/>
          </a:bodyPr>
          <a:lstStyle/>
          <a:p>
            <a:pPr algn="ctr"/>
            <a:r>
              <a:rPr lang="en-US" sz="3600" dirty="0" err="1" smtClean="0"/>
              <a:t>Miley</a:t>
            </a:r>
            <a:r>
              <a:rPr lang="en-US" sz="3600" dirty="0" smtClean="0"/>
              <a:t> Cyrus – Wrecking Ball</a:t>
            </a:r>
            <a:endParaRPr lang="en-US" sz="3600" dirty="0"/>
          </a:p>
        </p:txBody>
      </p:sp>
      <p:pic>
        <p:nvPicPr>
          <p:cNvPr id="6" name="Picture 5"/>
          <p:cNvPicPr>
            <a:picLocks noChangeAspect="1"/>
          </p:cNvPicPr>
          <p:nvPr/>
        </p:nvPicPr>
        <p:blipFill>
          <a:blip r:embed="rId2"/>
          <a:stretch>
            <a:fillRect/>
          </a:stretch>
        </p:blipFill>
        <p:spPr>
          <a:xfrm>
            <a:off x="4243723" y="1146079"/>
            <a:ext cx="4539109" cy="2490107"/>
          </a:xfrm>
          <a:prstGeom prst="rect">
            <a:avLst/>
          </a:prstGeom>
        </p:spPr>
      </p:pic>
      <p:sp>
        <p:nvSpPr>
          <p:cNvPr id="7" name="TextBox 6"/>
          <p:cNvSpPr txBox="1"/>
          <p:nvPr/>
        </p:nvSpPr>
        <p:spPr>
          <a:xfrm>
            <a:off x="124887" y="1146079"/>
            <a:ext cx="4118836" cy="2308324"/>
          </a:xfrm>
          <a:prstGeom prst="rect">
            <a:avLst/>
          </a:prstGeom>
          <a:noFill/>
        </p:spPr>
        <p:txBody>
          <a:bodyPr wrap="square" rtlCol="0">
            <a:spAutoFit/>
          </a:bodyPr>
          <a:lstStyle/>
          <a:p>
            <a:r>
              <a:rPr lang="en-US" sz="1600" dirty="0" smtClean="0"/>
              <a:t>This music video has a circular narrative as it starts and finishes in the same place. This is a very simplistic video with few cuts and is shown as a more revealing piece of film. We see </a:t>
            </a:r>
            <a:r>
              <a:rPr lang="en-US" sz="1600" dirty="0" err="1" smtClean="0"/>
              <a:t>Miley</a:t>
            </a:r>
            <a:r>
              <a:rPr lang="en-US" sz="1600" dirty="0" smtClean="0"/>
              <a:t> </a:t>
            </a:r>
            <a:r>
              <a:rPr lang="en-US" sz="1600" dirty="0"/>
              <a:t>C</a:t>
            </a:r>
            <a:r>
              <a:rPr lang="en-US" sz="1600" dirty="0" smtClean="0"/>
              <a:t>yrus in minimal clothing promoting her body towards the audience. She is also trying to convey power through the use of heavy and strong materials such as brick and steel.</a:t>
            </a:r>
            <a:endParaRPr lang="en-US" sz="1600" dirty="0"/>
          </a:p>
        </p:txBody>
      </p:sp>
      <p:sp>
        <p:nvSpPr>
          <p:cNvPr id="8" name="TextBox 7"/>
          <p:cNvSpPr txBox="1"/>
          <p:nvPr/>
        </p:nvSpPr>
        <p:spPr>
          <a:xfrm>
            <a:off x="4243722" y="3636186"/>
            <a:ext cx="4539109" cy="461665"/>
          </a:xfrm>
          <a:prstGeom prst="rect">
            <a:avLst/>
          </a:prstGeom>
          <a:noFill/>
        </p:spPr>
        <p:txBody>
          <a:bodyPr wrap="square" rtlCol="0">
            <a:spAutoFit/>
          </a:bodyPr>
          <a:lstStyle/>
          <a:p>
            <a:r>
              <a:rPr lang="en-US" sz="1200" dirty="0" smtClean="0"/>
              <a:t>http://</a:t>
            </a:r>
            <a:r>
              <a:rPr lang="en-US" sz="1200" dirty="0" err="1" smtClean="0"/>
              <a:t>www.youtube.com/watch?v</a:t>
            </a:r>
            <a:r>
              <a:rPr lang="en-US" sz="1200" dirty="0" smtClean="0"/>
              <a:t>=My2FRPA3Gf8&amp;list=TLlmXQ8ZvqjltTwVr7CturbHiJBassJQCB</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4887" y="117929"/>
            <a:ext cx="8132831" cy="646331"/>
          </a:xfrm>
          <a:prstGeom prst="rect">
            <a:avLst/>
          </a:prstGeom>
          <a:noFill/>
        </p:spPr>
        <p:txBody>
          <a:bodyPr wrap="none" rtlCol="0">
            <a:spAutoFit/>
          </a:bodyPr>
          <a:lstStyle/>
          <a:p>
            <a:pPr algn="ctr"/>
            <a:r>
              <a:rPr lang="en-US" sz="3600" dirty="0" smtClean="0"/>
              <a:t>Lady </a:t>
            </a:r>
            <a:r>
              <a:rPr lang="en-US" sz="3600" dirty="0" err="1" smtClean="0"/>
              <a:t>GaGa</a:t>
            </a:r>
            <a:r>
              <a:rPr lang="en-US" sz="3600" dirty="0" smtClean="0"/>
              <a:t> – Telephone feat. Beyonce </a:t>
            </a:r>
            <a:endParaRPr lang="en-US" sz="3600" dirty="0"/>
          </a:p>
        </p:txBody>
      </p:sp>
      <p:sp>
        <p:nvSpPr>
          <p:cNvPr id="7" name="TextBox 6"/>
          <p:cNvSpPr txBox="1"/>
          <p:nvPr/>
        </p:nvSpPr>
        <p:spPr>
          <a:xfrm>
            <a:off x="124887" y="1146079"/>
            <a:ext cx="4118836" cy="2800766"/>
          </a:xfrm>
          <a:prstGeom prst="rect">
            <a:avLst/>
          </a:prstGeom>
          <a:noFill/>
        </p:spPr>
        <p:txBody>
          <a:bodyPr wrap="square" rtlCol="0">
            <a:spAutoFit/>
          </a:bodyPr>
          <a:lstStyle/>
          <a:p>
            <a:r>
              <a:rPr lang="en-US" sz="1600" dirty="0" smtClean="0"/>
              <a:t>This music video contains Todorov’s theory of equilibrium, disequilibrium and then equilibrium again as the plot shows how both artists notice a change and go through a short journey together as Lady </a:t>
            </a:r>
            <a:r>
              <a:rPr lang="en-US" sz="1600" dirty="0" err="1" smtClean="0"/>
              <a:t>GaGa</a:t>
            </a:r>
            <a:r>
              <a:rPr lang="en-US" sz="1600" dirty="0" smtClean="0"/>
              <a:t> is bailed out of prison and then her and Beyonce know that a climax is on its way. We know this because it is later </a:t>
            </a:r>
            <a:r>
              <a:rPr lang="en-US" sz="1600" dirty="0" err="1" smtClean="0"/>
              <a:t>revieled</a:t>
            </a:r>
            <a:r>
              <a:rPr lang="en-US" sz="1600" dirty="0" smtClean="0"/>
              <a:t> that the both have been poisoning people in a diner but then run away so everything becomes normal again.</a:t>
            </a:r>
            <a:endParaRPr lang="en-US" sz="1600" dirty="0"/>
          </a:p>
        </p:txBody>
      </p:sp>
      <p:sp>
        <p:nvSpPr>
          <p:cNvPr id="8" name="TextBox 7"/>
          <p:cNvSpPr txBox="1"/>
          <p:nvPr/>
        </p:nvSpPr>
        <p:spPr>
          <a:xfrm>
            <a:off x="4243722" y="3636186"/>
            <a:ext cx="4539109" cy="276999"/>
          </a:xfrm>
          <a:prstGeom prst="rect">
            <a:avLst/>
          </a:prstGeom>
          <a:noFill/>
        </p:spPr>
        <p:txBody>
          <a:bodyPr wrap="square" rtlCol="0">
            <a:spAutoFit/>
          </a:bodyPr>
          <a:lstStyle/>
          <a:p>
            <a:r>
              <a:rPr lang="en-US" sz="1200" dirty="0" smtClean="0"/>
              <a:t>http://</a:t>
            </a:r>
            <a:r>
              <a:rPr lang="en-US" sz="1200" dirty="0" err="1" smtClean="0"/>
              <a:t>www.youtube.com/watch?v</a:t>
            </a:r>
            <a:r>
              <a:rPr lang="en-US" sz="1200" dirty="0" smtClean="0"/>
              <a:t>=EVBsypHzF3U</a:t>
            </a:r>
            <a:endParaRPr lang="en-US" sz="1200" dirty="0"/>
          </a:p>
        </p:txBody>
      </p:sp>
      <p:pic>
        <p:nvPicPr>
          <p:cNvPr id="9" name="Picture 8"/>
          <p:cNvPicPr>
            <a:picLocks noChangeAspect="1"/>
          </p:cNvPicPr>
          <p:nvPr/>
        </p:nvPicPr>
        <p:blipFill>
          <a:blip r:embed="rId2"/>
          <a:stretch>
            <a:fillRect/>
          </a:stretch>
        </p:blipFill>
        <p:spPr>
          <a:xfrm>
            <a:off x="4243723" y="1131113"/>
            <a:ext cx="4539108" cy="25050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43723" y="1146079"/>
            <a:ext cx="4539109" cy="2490107"/>
          </a:xfrm>
          <a:prstGeom prst="rect">
            <a:avLst/>
          </a:prstGeom>
        </p:spPr>
      </p:pic>
      <p:sp>
        <p:nvSpPr>
          <p:cNvPr id="8" name="TextBox 7"/>
          <p:cNvSpPr txBox="1"/>
          <p:nvPr/>
        </p:nvSpPr>
        <p:spPr>
          <a:xfrm>
            <a:off x="4243722" y="3636186"/>
            <a:ext cx="4539109" cy="276999"/>
          </a:xfrm>
          <a:prstGeom prst="rect">
            <a:avLst/>
          </a:prstGeom>
          <a:noFill/>
        </p:spPr>
        <p:txBody>
          <a:bodyPr wrap="square" rtlCol="0">
            <a:spAutoFit/>
          </a:bodyPr>
          <a:lstStyle/>
          <a:p>
            <a:r>
              <a:rPr lang="en-US" sz="1200" dirty="0" smtClean="0"/>
              <a:t>http://</a:t>
            </a:r>
            <a:r>
              <a:rPr lang="en-US" sz="1200" dirty="0" err="1" smtClean="0"/>
              <a:t>www.youtube.com/watch?v</a:t>
            </a:r>
            <a:r>
              <a:rPr lang="en-US" sz="1200" dirty="0" smtClean="0"/>
              <a:t>=EEuQU6a90Pc</a:t>
            </a:r>
            <a:endParaRPr lang="en-US" sz="1200" dirty="0"/>
          </a:p>
        </p:txBody>
      </p:sp>
      <p:pic>
        <p:nvPicPr>
          <p:cNvPr id="9" name="Picture 8"/>
          <p:cNvPicPr>
            <a:picLocks noChangeAspect="1"/>
          </p:cNvPicPr>
          <p:nvPr/>
        </p:nvPicPr>
        <p:blipFill>
          <a:blip r:embed="rId3"/>
          <a:stretch>
            <a:fillRect/>
          </a:stretch>
        </p:blipFill>
        <p:spPr>
          <a:xfrm>
            <a:off x="4243722" y="1146079"/>
            <a:ext cx="4539110" cy="2508268"/>
          </a:xfrm>
          <a:prstGeom prst="rect">
            <a:avLst/>
          </a:prstGeom>
        </p:spPr>
      </p:pic>
      <p:sp>
        <p:nvSpPr>
          <p:cNvPr id="10" name="TextBox 9"/>
          <p:cNvSpPr txBox="1"/>
          <p:nvPr/>
        </p:nvSpPr>
        <p:spPr>
          <a:xfrm>
            <a:off x="8166" y="117929"/>
            <a:ext cx="9135834" cy="646331"/>
          </a:xfrm>
          <a:prstGeom prst="rect">
            <a:avLst/>
          </a:prstGeom>
          <a:noFill/>
        </p:spPr>
        <p:txBody>
          <a:bodyPr wrap="none" rtlCol="0">
            <a:spAutoFit/>
          </a:bodyPr>
          <a:lstStyle/>
          <a:p>
            <a:pPr algn="ctr"/>
            <a:r>
              <a:rPr lang="en-US" sz="3600" dirty="0" smtClean="0"/>
              <a:t>Chris Brown – Next To You feat. Just </a:t>
            </a:r>
            <a:r>
              <a:rPr lang="en-US" sz="3600" dirty="0" err="1" smtClean="0"/>
              <a:t>Bieber</a:t>
            </a:r>
            <a:r>
              <a:rPr lang="en-US" sz="3600" dirty="0" smtClean="0"/>
              <a:t> </a:t>
            </a:r>
            <a:endParaRPr lang="en-US" sz="3600" dirty="0"/>
          </a:p>
        </p:txBody>
      </p:sp>
      <p:sp>
        <p:nvSpPr>
          <p:cNvPr id="11" name="TextBox 10"/>
          <p:cNvSpPr txBox="1"/>
          <p:nvPr/>
        </p:nvSpPr>
        <p:spPr>
          <a:xfrm>
            <a:off x="124887" y="1146079"/>
            <a:ext cx="4118836" cy="2554545"/>
          </a:xfrm>
          <a:prstGeom prst="rect">
            <a:avLst/>
          </a:prstGeom>
          <a:noFill/>
        </p:spPr>
        <p:txBody>
          <a:bodyPr wrap="square" rtlCol="0">
            <a:spAutoFit/>
          </a:bodyPr>
          <a:lstStyle/>
          <a:p>
            <a:r>
              <a:rPr lang="en-US" sz="1600" dirty="0" smtClean="0"/>
              <a:t>This  video connotes the linear theory as we go through a journey of the world coming to an end, and there is no happy ending. We can see that there are explosions and destruction happening in the environment and both artists are suffering loss. Although most of the video is chronological, there are flashbacks from when their lives were once considered normal.</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4151999" y="3359187"/>
            <a:ext cx="4539109" cy="276999"/>
          </a:xfrm>
          <a:prstGeom prst="rect">
            <a:avLst/>
          </a:prstGeom>
          <a:noFill/>
        </p:spPr>
        <p:txBody>
          <a:bodyPr wrap="square" rtlCol="0">
            <a:spAutoFit/>
          </a:bodyPr>
          <a:lstStyle/>
          <a:p>
            <a:r>
              <a:rPr lang="en-US" sz="1200" dirty="0" smtClean="0"/>
              <a:t>http://</a:t>
            </a:r>
            <a:r>
              <a:rPr lang="en-US" sz="1200" dirty="0" err="1" smtClean="0"/>
              <a:t>www.youtube.com/watch?v</a:t>
            </a:r>
            <a:r>
              <a:rPr lang="en-US" sz="1200" dirty="0" smtClean="0"/>
              <a:t>=EEuQU6a90Pc</a:t>
            </a:r>
            <a:endParaRPr lang="en-US" sz="1200" dirty="0"/>
          </a:p>
        </p:txBody>
      </p:sp>
      <p:sp>
        <p:nvSpPr>
          <p:cNvPr id="10" name="TextBox 9"/>
          <p:cNvSpPr txBox="1"/>
          <p:nvPr/>
        </p:nvSpPr>
        <p:spPr>
          <a:xfrm>
            <a:off x="0" y="117929"/>
            <a:ext cx="9143999" cy="646331"/>
          </a:xfrm>
          <a:prstGeom prst="rect">
            <a:avLst/>
          </a:prstGeom>
          <a:noFill/>
        </p:spPr>
        <p:txBody>
          <a:bodyPr wrap="square" rtlCol="0">
            <a:spAutoFit/>
          </a:bodyPr>
          <a:lstStyle/>
          <a:p>
            <a:pPr algn="ctr"/>
            <a:r>
              <a:rPr lang="en-US" sz="3600" dirty="0" smtClean="0"/>
              <a:t>Chris Brown – Fine China</a:t>
            </a:r>
            <a:endParaRPr lang="en-US" sz="3600" dirty="0"/>
          </a:p>
        </p:txBody>
      </p:sp>
      <p:sp>
        <p:nvSpPr>
          <p:cNvPr id="11" name="TextBox 10"/>
          <p:cNvSpPr txBox="1"/>
          <p:nvPr/>
        </p:nvSpPr>
        <p:spPr>
          <a:xfrm>
            <a:off x="124887" y="1407134"/>
            <a:ext cx="4118836" cy="2062103"/>
          </a:xfrm>
          <a:prstGeom prst="rect">
            <a:avLst/>
          </a:prstGeom>
          <a:noFill/>
        </p:spPr>
        <p:txBody>
          <a:bodyPr wrap="square" rtlCol="0">
            <a:spAutoFit/>
          </a:bodyPr>
          <a:lstStyle/>
          <a:p>
            <a:r>
              <a:rPr lang="en-US" sz="1600" dirty="0" smtClean="0"/>
              <a:t>This music video has a linear narrative as it</a:t>
            </a:r>
          </a:p>
          <a:p>
            <a:r>
              <a:rPr lang="en-US" sz="1600" dirty="0" smtClean="0"/>
              <a:t>s</a:t>
            </a:r>
            <a:r>
              <a:rPr lang="en-US" sz="1600" dirty="0" smtClean="0"/>
              <a:t>tarts in one place and finishes at another. During the video Chris Brown takes a girl to what seems to be a very urban club and then is provoked afterwards by the girls dad. This music video isn’t  necessarily conventional as it has amore technologic and modern feel to it.</a:t>
            </a:r>
            <a:endParaRPr lang="en-US" sz="1600" dirty="0"/>
          </a:p>
        </p:txBody>
      </p:sp>
      <p:pic>
        <p:nvPicPr>
          <p:cNvPr id="12" name="Picture 11"/>
          <p:cNvPicPr>
            <a:picLocks noChangeAspect="1"/>
          </p:cNvPicPr>
          <p:nvPr/>
        </p:nvPicPr>
        <p:blipFill>
          <a:blip r:embed="rId2"/>
          <a:stretch>
            <a:fillRect/>
          </a:stretch>
        </p:blipFill>
        <p:spPr>
          <a:xfrm>
            <a:off x="4243722" y="1407134"/>
            <a:ext cx="4656292" cy="1859588"/>
          </a:xfrm>
          <a:prstGeom prst="rect">
            <a:avLst/>
          </a:prstGeom>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74</TotalTime>
  <Words>360</Words>
  <Application>Microsoft Macintosh PowerPoint</Application>
  <PresentationFormat>On-screen Show (16:9)</PresentationFormat>
  <Paragraphs>14</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Technic</vt:lpstr>
      <vt:lpstr>Slide 1</vt:lpstr>
      <vt:lpstr>Slide 2</vt:lpstr>
      <vt:lpstr>Slide 3</vt:lpstr>
      <vt:lpstr>Slide 4</vt:lpstr>
      <vt:lpstr>Slide 5</vt:lpstr>
    </vt:vector>
  </TitlesOfParts>
  <Company>Goffs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Media Student</dc:creator>
  <cp:lastModifiedBy>Admin Only</cp:lastModifiedBy>
  <cp:revision>10</cp:revision>
  <dcterms:created xsi:type="dcterms:W3CDTF">2013-10-16T11:11:56Z</dcterms:created>
  <dcterms:modified xsi:type="dcterms:W3CDTF">2013-10-16T11:38:03Z</dcterms:modified>
</cp:coreProperties>
</file>